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4"/>
  </p:sldMasterIdLst>
  <p:notesMasterIdLst>
    <p:notesMasterId r:id="rId11"/>
  </p:notesMasterIdLst>
  <p:handoutMasterIdLst>
    <p:handoutMasterId r:id="rId12"/>
  </p:handoutMasterIdLst>
  <p:sldIdLst>
    <p:sldId id="256" r:id="rId5"/>
    <p:sldId id="257" r:id="rId6"/>
    <p:sldId id="258" r:id="rId7"/>
    <p:sldId id="259" r:id="rId8"/>
    <p:sldId id="260" r:id="rId9"/>
    <p:sldId id="261" r:id="rId10"/>
  </p:sldIdLst>
  <p:sldSz cx="12192000" cy="6858000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5E20AC6-011B-4BD0-B896-1790B787DC75}" v="4" dt="2021-01-13T08:53:23.43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F1AB2-1976-4502-BF36-3FF5EA218861}" styleName="Stijl, gemiddeld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6357" autoAdjust="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Noordeloos" userId="7c446670-7459-44eb-8c93-60d80c060528" providerId="ADAL" clId="{B5E20AC6-011B-4BD0-B896-1790B787DC75}"/>
    <pc:docChg chg="undo custSel addSld modSld">
      <pc:chgData name="Thomas Noordeloos" userId="7c446670-7459-44eb-8c93-60d80c060528" providerId="ADAL" clId="{B5E20AC6-011B-4BD0-B896-1790B787DC75}" dt="2021-01-13T08:57:21.780" v="746" actId="22"/>
      <pc:docMkLst>
        <pc:docMk/>
      </pc:docMkLst>
      <pc:sldChg chg="addSp delSp modSp new mod">
        <pc:chgData name="Thomas Noordeloos" userId="7c446670-7459-44eb-8c93-60d80c060528" providerId="ADAL" clId="{B5E20AC6-011B-4BD0-B896-1790B787DC75}" dt="2021-01-13T08:31:50.783" v="32" actId="113"/>
        <pc:sldMkLst>
          <pc:docMk/>
          <pc:sldMk cId="1054525191" sldId="257"/>
        </pc:sldMkLst>
        <pc:spChg chg="mod">
          <ac:chgData name="Thomas Noordeloos" userId="7c446670-7459-44eb-8c93-60d80c060528" providerId="ADAL" clId="{B5E20AC6-011B-4BD0-B896-1790B787DC75}" dt="2021-01-13T08:31:50.783" v="32" actId="113"/>
          <ac:spMkLst>
            <pc:docMk/>
            <pc:sldMk cId="1054525191" sldId="257"/>
            <ac:spMk id="2" creationId="{CBDAEC09-03F9-4787-9C3B-79EFD3FB0441}"/>
          </ac:spMkLst>
        </pc:spChg>
        <pc:spChg chg="del">
          <ac:chgData name="Thomas Noordeloos" userId="7c446670-7459-44eb-8c93-60d80c060528" providerId="ADAL" clId="{B5E20AC6-011B-4BD0-B896-1790B787DC75}" dt="2021-01-13T08:30:13.592" v="1" actId="478"/>
          <ac:spMkLst>
            <pc:docMk/>
            <pc:sldMk cId="1054525191" sldId="257"/>
            <ac:spMk id="3" creationId="{77BB604C-C65E-4419-9C29-CD3F8E6E0CC4}"/>
          </ac:spMkLst>
        </pc:spChg>
        <pc:spChg chg="del">
          <ac:chgData name="Thomas Noordeloos" userId="7c446670-7459-44eb-8c93-60d80c060528" providerId="ADAL" clId="{B5E20AC6-011B-4BD0-B896-1790B787DC75}" dt="2021-01-13T08:30:13.592" v="1" actId="478"/>
          <ac:spMkLst>
            <pc:docMk/>
            <pc:sldMk cId="1054525191" sldId="257"/>
            <ac:spMk id="4" creationId="{92B00CB3-384F-4391-B94B-55CE96F2415C}"/>
          </ac:spMkLst>
        </pc:spChg>
        <pc:picChg chg="add mod">
          <ac:chgData name="Thomas Noordeloos" userId="7c446670-7459-44eb-8c93-60d80c060528" providerId="ADAL" clId="{B5E20AC6-011B-4BD0-B896-1790B787DC75}" dt="2021-01-13T08:30:21.993" v="6" actId="1076"/>
          <ac:picMkLst>
            <pc:docMk/>
            <pc:sldMk cId="1054525191" sldId="257"/>
            <ac:picMk id="6" creationId="{4C3D61CE-2337-4554-8B43-E89967F92352}"/>
          </ac:picMkLst>
        </pc:picChg>
      </pc:sldChg>
      <pc:sldChg chg="addSp delSp modSp new mod">
        <pc:chgData name="Thomas Noordeloos" userId="7c446670-7459-44eb-8c93-60d80c060528" providerId="ADAL" clId="{B5E20AC6-011B-4BD0-B896-1790B787DC75}" dt="2021-01-13T08:46:52.021" v="238"/>
        <pc:sldMkLst>
          <pc:docMk/>
          <pc:sldMk cId="2847642074" sldId="258"/>
        </pc:sldMkLst>
        <pc:spChg chg="mod">
          <ac:chgData name="Thomas Noordeloos" userId="7c446670-7459-44eb-8c93-60d80c060528" providerId="ADAL" clId="{B5E20AC6-011B-4BD0-B896-1790B787DC75}" dt="2021-01-13T08:46:52.021" v="238"/>
          <ac:spMkLst>
            <pc:docMk/>
            <pc:sldMk cId="2847642074" sldId="258"/>
            <ac:spMk id="2" creationId="{EC134A68-0240-430E-AF8A-C25662E850BC}"/>
          </ac:spMkLst>
        </pc:spChg>
        <pc:spChg chg="del">
          <ac:chgData name="Thomas Noordeloos" userId="7c446670-7459-44eb-8c93-60d80c060528" providerId="ADAL" clId="{B5E20AC6-011B-4BD0-B896-1790B787DC75}" dt="2021-01-13T08:32:41.821" v="61" actId="478"/>
          <ac:spMkLst>
            <pc:docMk/>
            <pc:sldMk cId="2847642074" sldId="258"/>
            <ac:spMk id="3" creationId="{28A94B95-DB2E-44F2-B28D-639516334483}"/>
          </ac:spMkLst>
        </pc:spChg>
        <pc:spChg chg="del">
          <ac:chgData name="Thomas Noordeloos" userId="7c446670-7459-44eb-8c93-60d80c060528" providerId="ADAL" clId="{B5E20AC6-011B-4BD0-B896-1790B787DC75}" dt="2021-01-13T08:32:44.054" v="62" actId="478"/>
          <ac:spMkLst>
            <pc:docMk/>
            <pc:sldMk cId="2847642074" sldId="258"/>
            <ac:spMk id="4" creationId="{86320B8E-DD3F-43AC-AC28-07F015D15D3D}"/>
          </ac:spMkLst>
        </pc:spChg>
        <pc:spChg chg="add del">
          <ac:chgData name="Thomas Noordeloos" userId="7c446670-7459-44eb-8c93-60d80c060528" providerId="ADAL" clId="{B5E20AC6-011B-4BD0-B896-1790B787DC75}" dt="2021-01-13T08:32:46.938" v="64" actId="22"/>
          <ac:spMkLst>
            <pc:docMk/>
            <pc:sldMk cId="2847642074" sldId="258"/>
            <ac:spMk id="6" creationId="{DEE7BD0C-9053-4C7E-9D93-6138AE7DA8B4}"/>
          </ac:spMkLst>
        </pc:spChg>
        <pc:spChg chg="add mod">
          <ac:chgData name="Thomas Noordeloos" userId="7c446670-7459-44eb-8c93-60d80c060528" providerId="ADAL" clId="{B5E20AC6-011B-4BD0-B896-1790B787DC75}" dt="2021-01-13T08:43:09.944" v="182" actId="20577"/>
          <ac:spMkLst>
            <pc:docMk/>
            <pc:sldMk cId="2847642074" sldId="258"/>
            <ac:spMk id="8" creationId="{D0225BB2-CB79-4D06-AE9C-1FA388E9674D}"/>
          </ac:spMkLst>
        </pc:spChg>
      </pc:sldChg>
      <pc:sldChg chg="addSp modSp add mod">
        <pc:chgData name="Thomas Noordeloos" userId="7c446670-7459-44eb-8c93-60d80c060528" providerId="ADAL" clId="{B5E20AC6-011B-4BD0-B896-1790B787DC75}" dt="2021-01-13T08:46:46.704" v="234"/>
        <pc:sldMkLst>
          <pc:docMk/>
          <pc:sldMk cId="1950872718" sldId="259"/>
        </pc:sldMkLst>
        <pc:spChg chg="mod">
          <ac:chgData name="Thomas Noordeloos" userId="7c446670-7459-44eb-8c93-60d80c060528" providerId="ADAL" clId="{B5E20AC6-011B-4BD0-B896-1790B787DC75}" dt="2021-01-13T08:46:46.704" v="234"/>
          <ac:spMkLst>
            <pc:docMk/>
            <pc:sldMk cId="1950872718" sldId="259"/>
            <ac:spMk id="2" creationId="{EC134A68-0240-430E-AF8A-C25662E850BC}"/>
          </ac:spMkLst>
        </pc:spChg>
        <pc:spChg chg="add mod">
          <ac:chgData name="Thomas Noordeloos" userId="7c446670-7459-44eb-8c93-60d80c060528" providerId="ADAL" clId="{B5E20AC6-011B-4BD0-B896-1790B787DC75}" dt="2021-01-13T08:45:16.881" v="213" actId="20577"/>
          <ac:spMkLst>
            <pc:docMk/>
            <pc:sldMk cId="1950872718" sldId="259"/>
            <ac:spMk id="4" creationId="{2181468E-DA3B-4BC5-BC1C-87D2A355D601}"/>
          </ac:spMkLst>
        </pc:spChg>
        <pc:spChg chg="add mod">
          <ac:chgData name="Thomas Noordeloos" userId="7c446670-7459-44eb-8c93-60d80c060528" providerId="ADAL" clId="{B5E20AC6-011B-4BD0-B896-1790B787DC75}" dt="2021-01-13T08:44:44.798" v="201" actId="1076"/>
          <ac:spMkLst>
            <pc:docMk/>
            <pc:sldMk cId="1950872718" sldId="259"/>
            <ac:spMk id="5" creationId="{F2F7308E-66B3-447E-B16F-FD0EFE158EDB}"/>
          </ac:spMkLst>
        </pc:spChg>
        <pc:spChg chg="mod">
          <ac:chgData name="Thomas Noordeloos" userId="7c446670-7459-44eb-8c93-60d80c060528" providerId="ADAL" clId="{B5E20AC6-011B-4BD0-B896-1790B787DC75}" dt="2021-01-13T08:46:08.721" v="219" actId="20577"/>
          <ac:spMkLst>
            <pc:docMk/>
            <pc:sldMk cId="1950872718" sldId="259"/>
            <ac:spMk id="8" creationId="{D0225BB2-CB79-4D06-AE9C-1FA388E9674D}"/>
          </ac:spMkLst>
        </pc:spChg>
        <pc:picChg chg="add mod">
          <ac:chgData name="Thomas Noordeloos" userId="7c446670-7459-44eb-8c93-60d80c060528" providerId="ADAL" clId="{B5E20AC6-011B-4BD0-B896-1790B787DC75}" dt="2021-01-13T08:44:49.480" v="202" actId="1076"/>
          <ac:picMkLst>
            <pc:docMk/>
            <pc:sldMk cId="1950872718" sldId="259"/>
            <ac:picMk id="6" creationId="{92FA029E-3D0B-4860-80F2-5E321B1F84B6}"/>
          </ac:picMkLst>
        </pc:picChg>
      </pc:sldChg>
      <pc:sldChg chg="addSp delSp modSp add mod">
        <pc:chgData name="Thomas Noordeloos" userId="7c446670-7459-44eb-8c93-60d80c060528" providerId="ADAL" clId="{B5E20AC6-011B-4BD0-B896-1790B787DC75}" dt="2021-01-13T08:53:23.433" v="700" actId="1076"/>
        <pc:sldMkLst>
          <pc:docMk/>
          <pc:sldMk cId="3861516280" sldId="260"/>
        </pc:sldMkLst>
        <pc:spChg chg="mod">
          <ac:chgData name="Thomas Noordeloos" userId="7c446670-7459-44eb-8c93-60d80c060528" providerId="ADAL" clId="{B5E20AC6-011B-4BD0-B896-1790B787DC75}" dt="2021-01-13T08:46:38.747" v="232" actId="20577"/>
          <ac:spMkLst>
            <pc:docMk/>
            <pc:sldMk cId="3861516280" sldId="260"/>
            <ac:spMk id="2" creationId="{EC134A68-0240-430E-AF8A-C25662E850BC}"/>
          </ac:spMkLst>
        </pc:spChg>
        <pc:spChg chg="del">
          <ac:chgData name="Thomas Noordeloos" userId="7c446670-7459-44eb-8c93-60d80c060528" providerId="ADAL" clId="{B5E20AC6-011B-4BD0-B896-1790B787DC75}" dt="2021-01-13T08:46:00.655" v="217" actId="478"/>
          <ac:spMkLst>
            <pc:docMk/>
            <pc:sldMk cId="3861516280" sldId="260"/>
            <ac:spMk id="4" creationId="{2181468E-DA3B-4BC5-BC1C-87D2A355D601}"/>
          </ac:spMkLst>
        </pc:spChg>
        <pc:spChg chg="del">
          <ac:chgData name="Thomas Noordeloos" userId="7c446670-7459-44eb-8c93-60d80c060528" providerId="ADAL" clId="{B5E20AC6-011B-4BD0-B896-1790B787DC75}" dt="2021-01-13T08:45:52.487" v="215" actId="478"/>
          <ac:spMkLst>
            <pc:docMk/>
            <pc:sldMk cId="3861516280" sldId="260"/>
            <ac:spMk id="5" creationId="{F2F7308E-66B3-447E-B16F-FD0EFE158EDB}"/>
          </ac:spMkLst>
        </pc:spChg>
        <pc:spChg chg="add del mod">
          <ac:chgData name="Thomas Noordeloos" userId="7c446670-7459-44eb-8c93-60d80c060528" providerId="ADAL" clId="{B5E20AC6-011B-4BD0-B896-1790B787DC75}" dt="2021-01-13T08:45:59.282" v="216" actId="478"/>
          <ac:spMkLst>
            <pc:docMk/>
            <pc:sldMk cId="3861516280" sldId="260"/>
            <ac:spMk id="7" creationId="{1473615F-A378-482B-9BE6-9577D261895E}"/>
          </ac:spMkLst>
        </pc:spChg>
        <pc:spChg chg="mod">
          <ac:chgData name="Thomas Noordeloos" userId="7c446670-7459-44eb-8c93-60d80c060528" providerId="ADAL" clId="{B5E20AC6-011B-4BD0-B896-1790B787DC75}" dt="2021-01-13T08:52:10.978" v="697" actId="20577"/>
          <ac:spMkLst>
            <pc:docMk/>
            <pc:sldMk cId="3861516280" sldId="260"/>
            <ac:spMk id="8" creationId="{D0225BB2-CB79-4D06-AE9C-1FA388E9674D}"/>
          </ac:spMkLst>
        </pc:spChg>
        <pc:picChg chg="del">
          <ac:chgData name="Thomas Noordeloos" userId="7c446670-7459-44eb-8c93-60d80c060528" providerId="ADAL" clId="{B5E20AC6-011B-4BD0-B896-1790B787DC75}" dt="2021-01-13T08:45:52.487" v="215" actId="478"/>
          <ac:picMkLst>
            <pc:docMk/>
            <pc:sldMk cId="3861516280" sldId="260"/>
            <ac:picMk id="6" creationId="{92FA029E-3D0B-4860-80F2-5E321B1F84B6}"/>
          </ac:picMkLst>
        </pc:picChg>
        <pc:picChg chg="add mod">
          <ac:chgData name="Thomas Noordeloos" userId="7c446670-7459-44eb-8c93-60d80c060528" providerId="ADAL" clId="{B5E20AC6-011B-4BD0-B896-1790B787DC75}" dt="2021-01-13T08:53:23.433" v="700" actId="1076"/>
          <ac:picMkLst>
            <pc:docMk/>
            <pc:sldMk cId="3861516280" sldId="260"/>
            <ac:picMk id="1026" creationId="{363FC145-E59A-4024-83C7-F32D28BB4F50}"/>
          </ac:picMkLst>
        </pc:picChg>
      </pc:sldChg>
      <pc:sldChg chg="addSp delSp modSp new mod">
        <pc:chgData name="Thomas Noordeloos" userId="7c446670-7459-44eb-8c93-60d80c060528" providerId="ADAL" clId="{B5E20AC6-011B-4BD0-B896-1790B787DC75}" dt="2021-01-13T08:57:21.780" v="746" actId="22"/>
        <pc:sldMkLst>
          <pc:docMk/>
          <pc:sldMk cId="328103471" sldId="261"/>
        </pc:sldMkLst>
        <pc:spChg chg="mod">
          <ac:chgData name="Thomas Noordeloos" userId="7c446670-7459-44eb-8c93-60d80c060528" providerId="ADAL" clId="{B5E20AC6-011B-4BD0-B896-1790B787DC75}" dt="2021-01-13T08:57:19.087" v="745" actId="113"/>
          <ac:spMkLst>
            <pc:docMk/>
            <pc:sldMk cId="328103471" sldId="261"/>
            <ac:spMk id="2" creationId="{E8B379BA-AF8E-4D0E-91CF-5F6EC4F2891D}"/>
          </ac:spMkLst>
        </pc:spChg>
        <pc:spChg chg="del">
          <ac:chgData name="Thomas Noordeloos" userId="7c446670-7459-44eb-8c93-60d80c060528" providerId="ADAL" clId="{B5E20AC6-011B-4BD0-B896-1790B787DC75}" dt="2021-01-13T08:56:22.570" v="704" actId="478"/>
          <ac:spMkLst>
            <pc:docMk/>
            <pc:sldMk cId="328103471" sldId="261"/>
            <ac:spMk id="3" creationId="{3DC4E6B6-E255-4434-B910-015A57BC660D}"/>
          </ac:spMkLst>
        </pc:spChg>
        <pc:spChg chg="del">
          <ac:chgData name="Thomas Noordeloos" userId="7c446670-7459-44eb-8c93-60d80c060528" providerId="ADAL" clId="{B5E20AC6-011B-4BD0-B896-1790B787DC75}" dt="2021-01-13T08:56:23.964" v="705" actId="478"/>
          <ac:spMkLst>
            <pc:docMk/>
            <pc:sldMk cId="328103471" sldId="261"/>
            <ac:spMk id="4" creationId="{53564D58-21EE-4236-8F5D-FAC1CFEA7C7C}"/>
          </ac:spMkLst>
        </pc:spChg>
        <pc:picChg chg="add">
          <ac:chgData name="Thomas Noordeloos" userId="7c446670-7459-44eb-8c93-60d80c060528" providerId="ADAL" clId="{B5E20AC6-011B-4BD0-B896-1790B787DC75}" dt="2021-01-13T08:57:21.780" v="746" actId="22"/>
          <ac:picMkLst>
            <pc:docMk/>
            <pc:sldMk cId="328103471" sldId="261"/>
            <ac:picMk id="6" creationId="{47602597-106E-4169-85BD-86E49287509E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D2973-7A98-44E4-8488-CC6CDEAC8F84}" type="datetimeFigureOut">
              <a:rPr lang="nl-NL" smtClean="0"/>
              <a:t>13-1-2021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65A8D6-0C98-46F5-B9EC-E9C08C6C45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528469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AB15BD-C251-4361-9924-1908F6DB658F}" type="datetimeFigureOut">
              <a:rPr lang="nl-NL" smtClean="0"/>
              <a:t>13-1-2021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BD9CD5-9F55-41D3-AAEF-D83B1014679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62641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869160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7952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83131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8682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</p:spTree>
    <p:extLst>
      <p:ext uri="{BB962C8B-B14F-4D97-AF65-F5344CB8AC3E}">
        <p14:creationId xmlns:p14="http://schemas.microsoft.com/office/powerpoint/2010/main" val="3642675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13743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60447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25895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22284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90929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0503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microsoft.com/office/2007/relationships/hdphoto" Target="../media/hdphoto1.wdp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Afbeelding 11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-14288" y="6211888"/>
            <a:ext cx="12087226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hthoek 12"/>
          <p:cNvSpPr/>
          <p:nvPr/>
        </p:nvSpPr>
        <p:spPr>
          <a:xfrm>
            <a:off x="2586038" y="6211888"/>
            <a:ext cx="9605962" cy="646112"/>
          </a:xfrm>
          <a:prstGeom prst="rect">
            <a:avLst/>
          </a:prstGeom>
          <a:solidFill>
            <a:srgbClr val="C8D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sp>
        <p:nvSpPr>
          <p:cNvPr id="1028" name="Tijdelijke aanduiding voor titel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1029" name="Tijdelijke aanduiding voor tekst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  <p:pic>
        <p:nvPicPr>
          <p:cNvPr id="1031" name="Afbeelding 6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1138238" y="6211888"/>
            <a:ext cx="482600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Afbeelding 10"/>
          <p:cNvPicPr>
            <a:picLocks noChangeAspect="1"/>
          </p:cNvPicPr>
          <p:nvPr/>
        </p:nvPicPr>
        <p:blipFill>
          <a:blip r:embed="rId13"/>
          <a:srcRect l="15472" t="-378519" r="-15472" b="378519"/>
          <a:stretch>
            <a:fillRect/>
          </a:stretch>
        </p:blipFill>
        <p:spPr bwMode="auto">
          <a:xfrm>
            <a:off x="1433513" y="3028950"/>
            <a:ext cx="9324975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Afbeelding 17"/>
          <p:cNvPicPr>
            <a:picLocks noChangeAspect="1"/>
          </p:cNvPicPr>
          <p:nvPr/>
        </p:nvPicPr>
        <p:blipFill>
          <a:blip r:embed="rId15"/>
          <a:srcRect t="27655" r="23270" b="25470"/>
          <a:stretch>
            <a:fillRect/>
          </a:stretch>
        </p:blipFill>
        <p:spPr bwMode="auto">
          <a:xfrm>
            <a:off x="28575" y="6205538"/>
            <a:ext cx="10858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 descr="Afbeeldingsresultaat voor pebble stad en mens">
            <a:extLst>
              <a:ext uri="{FF2B5EF4-FFF2-40B4-BE49-F238E27FC236}">
                <a16:creationId xmlns:a16="http://schemas.microsoft.com/office/drawing/2014/main" id="{2777A2BD-7E54-4C3E-A067-36AEA2C6148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backgroundRemoval t="0" b="100000" l="0" r="100000">
                        <a14:foregroundMark x1="24402" y1="24651" x2="12919" y2="60930"/>
                        <a14:foregroundMark x1="17225" y1="63721" x2="17225" y2="63721"/>
                        <a14:foregroundMark x1="17225" y1="70698" x2="81818" y2="59070"/>
                        <a14:foregroundMark x1="81340" y1="56279" x2="87081" y2="23721"/>
                        <a14:foregroundMark x1="86124" y1="22326" x2="24402" y2="25116"/>
                        <a14:foregroundMark x1="30144" y1="34419" x2="72727" y2="40000"/>
                        <a14:foregroundMark x1="85646" y1="24651" x2="34450" y2="56279"/>
                        <a14:foregroundMark x1="60287" y1="38605" x2="60287" y2="38605"/>
                        <a14:foregroundMark x1="60287" y1="38605" x2="51675" y2="60930"/>
                        <a14:foregroundMark x1="51196" y1="55349" x2="70335" y2="53488"/>
                        <a14:foregroundMark x1="61244" y1="53953" x2="45455" y2="55349"/>
                        <a14:foregroundMark x1="51196" y1="56279" x2="60287" y2="52558"/>
                        <a14:foregroundMark x1="60287" y1="52558" x2="63158" y2="52558"/>
                        <a14:foregroundMark x1="63158" y1="52558" x2="68900" y2="56279"/>
                        <a14:foregroundMark x1="71770" y1="56279" x2="71770" y2="56279"/>
                        <a14:foregroundMark x1="68900" y1="58140" x2="68900" y2="58140"/>
                        <a14:foregroundMark x1="67464" y1="59070" x2="67464" y2="59070"/>
                        <a14:foregroundMark x1="80383" y1="40000" x2="80383" y2="40000"/>
                        <a14:foregroundMark x1="75598" y1="37674" x2="75598" y2="37674"/>
                        <a14:foregroundMark x1="75598" y1="34884" x2="75598" y2="34884"/>
                        <a14:foregroundMark x1="77033" y1="34884" x2="77033" y2="34884"/>
                        <a14:foregroundMark x1="58852" y1="40000" x2="58852" y2="40000"/>
                        <a14:foregroundMark x1="54067" y1="40000" x2="21531" y2="37674"/>
                        <a14:foregroundMark x1="27273" y1="31628" x2="25837" y2="44651"/>
                        <a14:foregroundMark x1="25837" y1="33023" x2="38756" y2="46977"/>
                        <a14:foregroundMark x1="39713" y1="41860" x2="39713" y2="41860"/>
                        <a14:foregroundMark x1="39713" y1="41395" x2="37321" y2="44186"/>
                        <a14:foregroundMark x1="36842" y1="50698" x2="36842" y2="50698"/>
                        <a14:foregroundMark x1="36842" y1="53953" x2="36842" y2="53953"/>
                        <a14:foregroundMark x1="31579" y1="60465" x2="31579" y2="60465"/>
                        <a14:foregroundMark x1="33971" y1="60465" x2="35407" y2="56744"/>
                        <a14:foregroundMark x1="39713" y1="55349" x2="42584" y2="54884"/>
                        <a14:foregroundMark x1="44498" y1="54884" x2="44498" y2="54884"/>
                        <a14:foregroundMark x1="44498" y1="54884" x2="44498" y2="54884"/>
                        <a14:foregroundMark x1="44498" y1="56279" x2="46890" y2="56279"/>
                        <a14:foregroundMark x1="52632" y1="55349" x2="55981" y2="53953"/>
                        <a14:foregroundMark x1="55981" y1="53953" x2="55981" y2="53953"/>
                        <a14:foregroundMark x1="59809" y1="52558" x2="60287" y2="49767"/>
                        <a14:foregroundMark x1="61244" y1="48372" x2="61244" y2="48372"/>
                        <a14:foregroundMark x1="51196" y1="40000" x2="51196" y2="40000"/>
                        <a14:foregroundMark x1="47368" y1="40465" x2="47368" y2="40465"/>
                        <a14:foregroundMark x1="44498" y1="40465" x2="44498" y2="40465"/>
                        <a14:foregroundMark x1="40191" y1="37674" x2="38278" y2="34884"/>
                        <a14:foregroundMark x1="35885" y1="34884" x2="35885" y2="34884"/>
                        <a14:foregroundMark x1="35885" y1="34884" x2="35885" y2="34884"/>
                        <a14:foregroundMark x1="35885" y1="35814" x2="35885" y2="35814"/>
                        <a14:foregroundMark x1="35407" y1="34419" x2="35407" y2="34419"/>
                        <a14:foregroundMark x1="35407" y1="33488" x2="35407" y2="33488"/>
                        <a14:foregroundMark x1="34450" y1="57674" x2="34450" y2="57674"/>
                        <a14:foregroundMark x1="33971" y1="57674" x2="48325" y2="52093"/>
                        <a14:foregroundMark x1="54545" y1="48372" x2="54545" y2="48372"/>
                        <a14:foregroundMark x1="57416" y1="45581" x2="59809" y2="41395"/>
                        <a14:foregroundMark x1="64115" y1="38605" x2="64115" y2="38605"/>
                        <a14:foregroundMark x1="67464" y1="37674" x2="67464" y2="37674"/>
                        <a14:foregroundMark x1="68900" y1="35814" x2="71770" y2="34419"/>
                        <a14:foregroundMark x1="75598" y1="34419" x2="75598" y2="34419"/>
                        <a14:foregroundMark x1="77033" y1="33488" x2="77033" y2="33488"/>
                        <a14:foregroundMark x1="75598" y1="38605" x2="75598" y2="38605"/>
                        <a14:foregroundMark x1="74641" y1="41860" x2="74641" y2="44186"/>
                        <a14:foregroundMark x1="71770" y1="45581" x2="71292" y2="47442"/>
                        <a14:foregroundMark x1="70335" y1="47442" x2="70335" y2="47442"/>
                        <a14:foregroundMark x1="64115" y1="52093" x2="61722" y2="52093"/>
                        <a14:foregroundMark x1="58852" y1="53953" x2="58373" y2="59070"/>
                        <a14:foregroundMark x1="57416" y1="60465" x2="57416" y2="60465"/>
                        <a14:foregroundMark x1="56938" y1="60465" x2="52632" y2="60930"/>
                        <a14:foregroundMark x1="52632" y1="60930" x2="52632" y2="60930"/>
                        <a14:foregroundMark x1="51196" y1="59535" x2="46890" y2="61860"/>
                        <a14:foregroundMark x1="45455" y1="61860" x2="45455" y2="61860"/>
                        <a14:foregroundMark x1="40191" y1="57674" x2="40191" y2="57674"/>
                        <a14:foregroundMark x1="30144" y1="45581" x2="28230" y2="44651"/>
                        <a14:foregroundMark x1="25837" y1="42791" x2="25837" y2="42791"/>
                        <a14:foregroundMark x1="25837" y1="40465" x2="25837" y2="4046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818" y="6176963"/>
            <a:ext cx="569439" cy="585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867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hyperlink" Target="https://youtu.be/phyU2BThK4Q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A218FED7-AB46-4296-A2AB-73E4BDC03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solidFill>
                  <a:srgbClr val="7030A0"/>
                </a:solidFill>
              </a:rPr>
              <a:t>Qredits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4910A9D3-44B0-412E-9D51-FA1C2DD5ED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733347" y="1736252"/>
            <a:ext cx="2562138" cy="2032801"/>
          </a:xfrm>
        </p:spPr>
        <p:txBody>
          <a:bodyPr/>
          <a:lstStyle/>
          <a:p>
            <a:pPr marL="0" indent="0">
              <a:buNone/>
            </a:pPr>
            <a:r>
              <a:rPr lang="nl-NL" sz="1400" b="1" dirty="0"/>
              <a:t>IBS Thema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nl-NL" sz="1400" dirty="0">
                <a:solidFill>
                  <a:schemeClr val="bg1">
                    <a:lumMod val="85000"/>
                  </a:schemeClr>
                </a:solidFill>
              </a:rPr>
              <a:t> Missie en visie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nl-NL" sz="1400" dirty="0">
                <a:solidFill>
                  <a:schemeClr val="bg1">
                    <a:lumMod val="85000"/>
                  </a:schemeClr>
                </a:solidFill>
              </a:rPr>
              <a:t> Nieuwe economie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nl-NL" sz="1400" dirty="0">
                <a:solidFill>
                  <a:srgbClr val="7030A0"/>
                </a:solidFill>
              </a:rPr>
              <a:t> </a:t>
            </a:r>
            <a:r>
              <a:rPr lang="nl-NL" sz="1400" b="1" dirty="0">
                <a:solidFill>
                  <a:srgbClr val="7030A0"/>
                </a:solidFill>
              </a:rPr>
              <a:t>Qredits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nl-NL" sz="1400" dirty="0">
                <a:solidFill>
                  <a:schemeClr val="bg1">
                    <a:lumMod val="85000"/>
                  </a:schemeClr>
                </a:solidFill>
              </a:rPr>
              <a:t> Business Model Canvas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nl-NL" sz="1400" dirty="0">
                <a:solidFill>
                  <a:schemeClr val="bg1">
                    <a:lumMod val="85000"/>
                  </a:schemeClr>
                </a:solidFill>
              </a:rPr>
              <a:t> Financiën</a:t>
            </a:r>
          </a:p>
          <a:p>
            <a:pPr marL="0" indent="0">
              <a:buNone/>
            </a:pPr>
            <a:endParaRPr lang="nl-NL" sz="14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0" name="Tijdelijke aanduiding voor inhoud 5">
            <a:extLst>
              <a:ext uri="{FF2B5EF4-FFF2-40B4-BE49-F238E27FC236}">
                <a16:creationId xmlns:a16="http://schemas.microsoft.com/office/drawing/2014/main" id="{B5E90D55-298E-4509-878D-C4E228CD5F8E}"/>
              </a:ext>
            </a:extLst>
          </p:cNvPr>
          <p:cNvSpPr txBox="1">
            <a:spLocks/>
          </p:cNvSpPr>
          <p:nvPr/>
        </p:nvSpPr>
        <p:spPr bwMode="auto">
          <a:xfrm>
            <a:off x="1917855" y="1712880"/>
            <a:ext cx="3120869" cy="2032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charset="0"/>
              <a:buNone/>
            </a:pPr>
            <a:r>
              <a:rPr lang="nl-NL" sz="2000" b="1" dirty="0"/>
              <a:t>Begrippen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sz="2000" dirty="0"/>
              <a:t>…</a:t>
            </a:r>
          </a:p>
          <a:p>
            <a:pPr>
              <a:buFont typeface="Wingdings" panose="05000000000000000000" pitchFamily="2" charset="2"/>
              <a:buChar char="§"/>
            </a:pPr>
            <a:endParaRPr lang="nl-NL" sz="2000" b="1" dirty="0"/>
          </a:p>
        </p:txBody>
      </p:sp>
      <p:sp>
        <p:nvSpPr>
          <p:cNvPr id="12" name="Tijdelijke aanduiding voor inhoud 5">
            <a:extLst>
              <a:ext uri="{FF2B5EF4-FFF2-40B4-BE49-F238E27FC236}">
                <a16:creationId xmlns:a16="http://schemas.microsoft.com/office/drawing/2014/main" id="{2D05C487-7FDA-4DD4-A64C-272352214795}"/>
              </a:ext>
            </a:extLst>
          </p:cNvPr>
          <p:cNvSpPr txBox="1">
            <a:spLocks/>
          </p:cNvSpPr>
          <p:nvPr/>
        </p:nvSpPr>
        <p:spPr bwMode="auto">
          <a:xfrm>
            <a:off x="603309" y="5736482"/>
            <a:ext cx="11241946" cy="326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charset="0"/>
              <a:buNone/>
            </a:pPr>
            <a:endParaRPr lang="nl-NL" sz="1400" dirty="0"/>
          </a:p>
        </p:txBody>
      </p:sp>
      <p:graphicFrame>
        <p:nvGraphicFramePr>
          <p:cNvPr id="13" name="Tabel 13">
            <a:extLst>
              <a:ext uri="{FF2B5EF4-FFF2-40B4-BE49-F238E27FC236}">
                <a16:creationId xmlns:a16="http://schemas.microsoft.com/office/drawing/2014/main" id="{BBD81BF5-9E86-4852-B783-21B8761DB9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0460198"/>
              </p:ext>
            </p:extLst>
          </p:nvPr>
        </p:nvGraphicFramePr>
        <p:xfrm>
          <a:off x="2177582" y="5714290"/>
          <a:ext cx="7877614" cy="3708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704251">
                  <a:extLst>
                    <a:ext uri="{9D8B030D-6E8A-4147-A177-3AD203B41FA5}">
                      <a16:colId xmlns:a16="http://schemas.microsoft.com/office/drawing/2014/main" val="648769890"/>
                    </a:ext>
                  </a:extLst>
                </a:gridCol>
                <a:gridCol w="704251">
                  <a:extLst>
                    <a:ext uri="{9D8B030D-6E8A-4147-A177-3AD203B41FA5}">
                      <a16:colId xmlns:a16="http://schemas.microsoft.com/office/drawing/2014/main" val="469597195"/>
                    </a:ext>
                  </a:extLst>
                </a:gridCol>
                <a:gridCol w="704251">
                  <a:extLst>
                    <a:ext uri="{9D8B030D-6E8A-4147-A177-3AD203B41FA5}">
                      <a16:colId xmlns:a16="http://schemas.microsoft.com/office/drawing/2014/main" val="1458696249"/>
                    </a:ext>
                  </a:extLst>
                </a:gridCol>
                <a:gridCol w="704251">
                  <a:extLst>
                    <a:ext uri="{9D8B030D-6E8A-4147-A177-3AD203B41FA5}">
                      <a16:colId xmlns:a16="http://schemas.microsoft.com/office/drawing/2014/main" val="4042337055"/>
                    </a:ext>
                  </a:extLst>
                </a:gridCol>
                <a:gridCol w="704251">
                  <a:extLst>
                    <a:ext uri="{9D8B030D-6E8A-4147-A177-3AD203B41FA5}">
                      <a16:colId xmlns:a16="http://schemas.microsoft.com/office/drawing/2014/main" val="1032985660"/>
                    </a:ext>
                  </a:extLst>
                </a:gridCol>
                <a:gridCol w="704251">
                  <a:extLst>
                    <a:ext uri="{9D8B030D-6E8A-4147-A177-3AD203B41FA5}">
                      <a16:colId xmlns:a16="http://schemas.microsoft.com/office/drawing/2014/main" val="2567231980"/>
                    </a:ext>
                  </a:extLst>
                </a:gridCol>
                <a:gridCol w="768160">
                  <a:extLst>
                    <a:ext uri="{9D8B030D-6E8A-4147-A177-3AD203B41FA5}">
                      <a16:colId xmlns:a16="http://schemas.microsoft.com/office/drawing/2014/main" val="1983007481"/>
                    </a:ext>
                  </a:extLst>
                </a:gridCol>
                <a:gridCol w="704251">
                  <a:extLst>
                    <a:ext uri="{9D8B030D-6E8A-4147-A177-3AD203B41FA5}">
                      <a16:colId xmlns:a16="http://schemas.microsoft.com/office/drawing/2014/main" val="73331059"/>
                    </a:ext>
                  </a:extLst>
                </a:gridCol>
                <a:gridCol w="692531">
                  <a:extLst>
                    <a:ext uri="{9D8B030D-6E8A-4147-A177-3AD203B41FA5}">
                      <a16:colId xmlns:a16="http://schemas.microsoft.com/office/drawing/2014/main" val="2175227633"/>
                    </a:ext>
                  </a:extLst>
                </a:gridCol>
                <a:gridCol w="679618">
                  <a:extLst>
                    <a:ext uri="{9D8B030D-6E8A-4147-A177-3AD203B41FA5}">
                      <a16:colId xmlns:a16="http://schemas.microsoft.com/office/drawing/2014/main" val="1428987022"/>
                    </a:ext>
                  </a:extLst>
                </a:gridCol>
                <a:gridCol w="807548">
                  <a:extLst>
                    <a:ext uri="{9D8B030D-6E8A-4147-A177-3AD203B41FA5}">
                      <a16:colId xmlns:a16="http://schemas.microsoft.com/office/drawing/2014/main" val="2798762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200" b="1" kern="12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Week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b="1" kern="12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Week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b="1" kern="12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Week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b="1" kern="12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Week 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dirty="0">
                          <a:solidFill>
                            <a:srgbClr val="00B050"/>
                          </a:solidFill>
                        </a:rPr>
                        <a:t>Vakantie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Week 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45624924"/>
                  </a:ext>
                </a:extLst>
              </a:tr>
            </a:tbl>
          </a:graphicData>
        </a:graphic>
      </p:graphicFrame>
      <p:pic>
        <p:nvPicPr>
          <p:cNvPr id="15" name="Afbeelding 14">
            <a:extLst>
              <a:ext uri="{FF2B5EF4-FFF2-40B4-BE49-F238E27FC236}">
                <a16:creationId xmlns:a16="http://schemas.microsoft.com/office/drawing/2014/main" id="{3C8AD9AC-786C-41FA-8D3C-1F579EA9185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198"/>
          <a:stretch/>
        </p:blipFill>
        <p:spPr>
          <a:xfrm>
            <a:off x="7714458" y="1712880"/>
            <a:ext cx="836782" cy="709602"/>
          </a:xfrm>
          <a:prstGeom prst="rect">
            <a:avLst/>
          </a:prstGeom>
        </p:spPr>
      </p:pic>
      <p:pic>
        <p:nvPicPr>
          <p:cNvPr id="17" name="Afbeelding 16">
            <a:extLst>
              <a:ext uri="{FF2B5EF4-FFF2-40B4-BE49-F238E27FC236}">
                <a16:creationId xmlns:a16="http://schemas.microsoft.com/office/drawing/2014/main" id="{5AF66FF2-65B5-4E75-80FB-1AD095EE089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112"/>
          <a:stretch/>
        </p:blipFill>
        <p:spPr>
          <a:xfrm>
            <a:off x="896515" y="1736252"/>
            <a:ext cx="836782" cy="701959"/>
          </a:xfrm>
          <a:prstGeom prst="rect">
            <a:avLst/>
          </a:prstGeom>
        </p:spPr>
      </p:pic>
      <p:sp>
        <p:nvSpPr>
          <p:cNvPr id="18" name="Tijdelijke aanduiding voor inhoud 5">
            <a:extLst>
              <a:ext uri="{FF2B5EF4-FFF2-40B4-BE49-F238E27FC236}">
                <a16:creationId xmlns:a16="http://schemas.microsoft.com/office/drawing/2014/main" id="{D8729D5A-9FCE-424A-BA8D-CF5994EDB1B6}"/>
              </a:ext>
            </a:extLst>
          </p:cNvPr>
          <p:cNvSpPr txBox="1">
            <a:spLocks/>
          </p:cNvSpPr>
          <p:nvPr/>
        </p:nvSpPr>
        <p:spPr bwMode="auto">
          <a:xfrm>
            <a:off x="8733347" y="4128719"/>
            <a:ext cx="2562138" cy="2032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charset="0"/>
              <a:buNone/>
            </a:pPr>
            <a:r>
              <a:rPr lang="nl-NL" sz="1400" b="1" dirty="0"/>
              <a:t>IBS Toetsing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nl-NL" sz="1400" dirty="0">
                <a:solidFill>
                  <a:schemeClr val="bg1">
                    <a:lumMod val="85000"/>
                  </a:schemeClr>
                </a:solidFill>
              </a:rPr>
              <a:t> Kennistoets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nl-NL" sz="1400" dirty="0">
                <a:solidFill>
                  <a:schemeClr val="bg1">
                    <a:lumMod val="85000"/>
                  </a:schemeClr>
                </a:solidFill>
              </a:rPr>
              <a:t> Ondernemersverslag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nl-NL" sz="1400" dirty="0">
                <a:solidFill>
                  <a:schemeClr val="bg1">
                    <a:lumMod val="85000"/>
                  </a:schemeClr>
                </a:solidFill>
              </a:rPr>
              <a:t> Reflectievideo</a:t>
            </a:r>
          </a:p>
        </p:txBody>
      </p:sp>
      <p:pic>
        <p:nvPicPr>
          <p:cNvPr id="20" name="Afbeelding 19">
            <a:extLst>
              <a:ext uri="{FF2B5EF4-FFF2-40B4-BE49-F238E27FC236}">
                <a16:creationId xmlns:a16="http://schemas.microsoft.com/office/drawing/2014/main" id="{72ADD984-4BEC-4118-974C-4F5B62A33777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580"/>
          <a:stretch/>
        </p:blipFill>
        <p:spPr>
          <a:xfrm>
            <a:off x="7714458" y="4128719"/>
            <a:ext cx="840560" cy="709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715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DAEC09-03F9-4787-9C3B-79EFD3FB0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solidFill>
                  <a:srgbClr val="7030A0"/>
                </a:solidFill>
              </a:rPr>
              <a:t>Hoofdstuk 10: De pitch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4C3D61CE-2337-4554-8B43-E89967F923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8842" y="1937614"/>
            <a:ext cx="6554315" cy="4125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525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134A68-0240-430E-AF8A-C25662E85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Dragons’ Den – 21 januari (ochtend)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D0225BB2-CB79-4D06-AE9C-1FA388E9674D}"/>
              </a:ext>
            </a:extLst>
          </p:cNvPr>
          <p:cNvSpPr txBox="1"/>
          <p:nvPr/>
        </p:nvSpPr>
        <p:spPr>
          <a:xfrm>
            <a:off x="938868" y="1552525"/>
            <a:ext cx="9488648" cy="31507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l-NL" sz="3600" b="1" dirty="0">
                <a:solidFill>
                  <a:prstClr val="black"/>
                </a:solidFill>
                <a:latin typeface="The Hand"/>
                <a:ea typeface="Calibri" pitchFamily="34" charset="0"/>
              </a:rPr>
              <a:t>Online </a:t>
            </a:r>
            <a:r>
              <a:rPr kumimoji="0" lang="nl-NL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e Hand"/>
                <a:ea typeface="Calibri" pitchFamily="34" charset="0"/>
                <a:cs typeface="Arial" charset="0"/>
              </a:rPr>
              <a:t>Pitch van 1 minuut met daarin:</a:t>
            </a:r>
          </a:p>
          <a:p>
            <a:pPr marL="171450" marR="0" lvl="0" indent="-171450" algn="l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nl-NL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e Hand"/>
                <a:ea typeface="Calibri" pitchFamily="34" charset="0"/>
                <a:cs typeface="Arial" charset="0"/>
              </a:rPr>
              <a:t> De missie en visie </a:t>
            </a:r>
          </a:p>
          <a:p>
            <a:pPr marL="171450" marR="0" lvl="0" indent="-171450" algn="l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nl-N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e Hand"/>
                <a:ea typeface="Calibri" pitchFamily="34" charset="0"/>
                <a:cs typeface="Arial" charset="0"/>
              </a:rPr>
              <a:t> De toegevoegde waarde voor de maatschappij uitgelegd</a:t>
            </a:r>
          </a:p>
          <a:p>
            <a:pPr marL="171450" marR="0" lvl="0" indent="-171450" algn="l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nl-N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e Hand"/>
                <a:ea typeface="Calibri" pitchFamily="34" charset="0"/>
                <a:cs typeface="Arial" charset="0"/>
              </a:rPr>
              <a:t> De USP’s </a:t>
            </a:r>
          </a:p>
          <a:p>
            <a:pPr marL="171450" marR="0" lvl="0" indent="-171450" algn="l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nl-NL" sz="2800" dirty="0">
                <a:solidFill>
                  <a:prstClr val="black"/>
                </a:solidFill>
                <a:latin typeface="The Hand"/>
                <a:ea typeface="Calibri" pitchFamily="34" charset="0"/>
              </a:rPr>
              <a:t> Het prototype / try-out</a:t>
            </a:r>
            <a:endParaRPr kumimoji="0" lang="nl-NL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e Hand"/>
              <a:ea typeface="Calibri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7642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134A68-0240-430E-AF8A-C25662E85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Dragons’ Den – 21 januari (ochtend)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D0225BB2-CB79-4D06-AE9C-1FA388E9674D}"/>
              </a:ext>
            </a:extLst>
          </p:cNvPr>
          <p:cNvSpPr txBox="1"/>
          <p:nvPr/>
        </p:nvSpPr>
        <p:spPr>
          <a:xfrm>
            <a:off x="938868" y="1552525"/>
            <a:ext cx="9488648" cy="6662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l-NL" sz="3600" b="1" dirty="0">
                <a:solidFill>
                  <a:prstClr val="black"/>
                </a:solidFill>
                <a:latin typeface="The Hand"/>
                <a:ea typeface="Calibri" pitchFamily="34" charset="0"/>
              </a:rPr>
              <a:t>Online </a:t>
            </a:r>
            <a:r>
              <a:rPr kumimoji="0" lang="nl-NL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e Hand"/>
                <a:ea typeface="Calibri" pitchFamily="34" charset="0"/>
                <a:cs typeface="Arial" charset="0"/>
              </a:rPr>
              <a:t>Pitch van 1 minuut:</a:t>
            </a:r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2181468E-DA3B-4BC5-BC1C-87D2A355D601}"/>
              </a:ext>
            </a:extLst>
          </p:cNvPr>
          <p:cNvSpPr txBox="1">
            <a:spLocks/>
          </p:cNvSpPr>
          <p:nvPr/>
        </p:nvSpPr>
        <p:spPr bwMode="auto">
          <a:xfrm>
            <a:off x="643128" y="2878088"/>
            <a:ext cx="3844511" cy="1325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9pPr>
          </a:lstStyle>
          <a:p>
            <a:pPr algn="ctr"/>
            <a:r>
              <a:rPr lang="nl-NL" sz="3600" b="1" i="1" dirty="0">
                <a:solidFill>
                  <a:prstClr val="black"/>
                </a:solidFill>
                <a:latin typeface="The Hand"/>
                <a:cs typeface="Arial" charset="0"/>
              </a:rPr>
              <a:t>Een handig voorbeeld:</a:t>
            </a:r>
          </a:p>
        </p:txBody>
      </p:sp>
      <p:sp>
        <p:nvSpPr>
          <p:cNvPr id="5" name="Tijdelijke aanduiding voor inhoud 2">
            <a:extLst>
              <a:ext uri="{FF2B5EF4-FFF2-40B4-BE49-F238E27FC236}">
                <a16:creationId xmlns:a16="http://schemas.microsoft.com/office/drawing/2014/main" id="{F2F7308E-66B3-447E-B16F-FD0EFE158E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5570291"/>
            <a:ext cx="5452872" cy="562061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nl-NL" sz="18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https://youtu.be/phyU2BThK4Q</a:t>
            </a:r>
            <a:endParaRPr lang="nl-NL" sz="1800" dirty="0"/>
          </a:p>
          <a:p>
            <a:endParaRPr lang="nl-NL" sz="1200" dirty="0"/>
          </a:p>
        </p:txBody>
      </p:sp>
      <p:pic>
        <p:nvPicPr>
          <p:cNvPr id="6" name="Afbeelding 5" descr="Afbeelding met binnen, plank, voedsel, tafel&#10;&#10;Automatisch gegenereerde beschrijving">
            <a:extLst>
              <a:ext uri="{FF2B5EF4-FFF2-40B4-BE49-F238E27FC236}">
                <a16:creationId xmlns:a16="http://schemas.microsoft.com/office/drawing/2014/main" id="{92FA029E-3D0B-4860-80F2-5E321B1F84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4643" y="2769542"/>
            <a:ext cx="5452873" cy="2700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872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134A68-0240-430E-AF8A-C25662E85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Dragons’ Den – 21 januari (ochtend)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D0225BB2-CB79-4D06-AE9C-1FA388E9674D}"/>
              </a:ext>
            </a:extLst>
          </p:cNvPr>
          <p:cNvSpPr txBox="1"/>
          <p:nvPr/>
        </p:nvSpPr>
        <p:spPr>
          <a:xfrm>
            <a:off x="938867" y="1552525"/>
            <a:ext cx="10310769" cy="30830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l-NL" sz="3600" b="1" dirty="0">
                <a:solidFill>
                  <a:prstClr val="black"/>
                </a:solidFill>
                <a:latin typeface="The Hand"/>
                <a:ea typeface="Calibri" pitchFamily="34" charset="0"/>
              </a:rPr>
              <a:t>De ochtend bestaat uit twee rondes:</a:t>
            </a:r>
          </a:p>
          <a:p>
            <a:pPr marL="457200" marR="0" lvl="0" indent="-457200" algn="l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nl-NL" sz="2800" b="1" dirty="0">
                <a:latin typeface="The Hand"/>
                <a:ea typeface="Calibri" pitchFamily="34" charset="0"/>
              </a:rPr>
              <a:t> </a:t>
            </a:r>
            <a:r>
              <a:rPr lang="nl-NL" sz="2800" b="1" dirty="0">
                <a:solidFill>
                  <a:srgbClr val="0070C0"/>
                </a:solidFill>
                <a:latin typeface="The Hand"/>
                <a:ea typeface="Calibri" pitchFamily="34" charset="0"/>
              </a:rPr>
              <a:t>Ronde 1</a:t>
            </a:r>
            <a:r>
              <a:rPr lang="nl-NL" sz="2800" b="1" dirty="0">
                <a:latin typeface="The Hand"/>
                <a:ea typeface="Calibri" pitchFamily="34" charset="0"/>
              </a:rPr>
              <a:t>: Het pitchen van jullie bedrijfsidee aan een externe jury</a:t>
            </a:r>
          </a:p>
          <a:p>
            <a:pPr marL="457200" marR="0" lvl="0" indent="-457200" algn="l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nl-NL" sz="2800" b="1" dirty="0">
                <a:latin typeface="The Hand"/>
                <a:ea typeface="Calibri" pitchFamily="34" charset="0"/>
              </a:rPr>
              <a:t> O.b.v. de pitches uit ronde 1 wordt een top 5 samengesteld.</a:t>
            </a:r>
          </a:p>
          <a:p>
            <a:pPr marL="457200" marR="0" lvl="0" indent="-457200" algn="l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l-NL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e Hand"/>
                <a:ea typeface="Calibri" pitchFamily="34" charset="0"/>
                <a:cs typeface="Arial" charset="0"/>
              </a:rPr>
              <a:t> </a:t>
            </a:r>
            <a:r>
              <a:rPr kumimoji="0" lang="nl-NL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he Hand"/>
                <a:ea typeface="Calibri" pitchFamily="34" charset="0"/>
                <a:cs typeface="Arial" charset="0"/>
              </a:rPr>
              <a:t>Ro</a:t>
            </a:r>
            <a:r>
              <a:rPr lang="nl-NL" sz="2800" b="1" dirty="0" err="1">
                <a:solidFill>
                  <a:srgbClr val="0070C0"/>
                </a:solidFill>
                <a:latin typeface="The Hand"/>
                <a:ea typeface="Calibri" pitchFamily="34" charset="0"/>
              </a:rPr>
              <a:t>nde</a:t>
            </a:r>
            <a:r>
              <a:rPr lang="nl-NL" sz="2800" b="1" dirty="0">
                <a:solidFill>
                  <a:srgbClr val="0070C0"/>
                </a:solidFill>
                <a:latin typeface="The Hand"/>
                <a:ea typeface="Calibri" pitchFamily="34" charset="0"/>
              </a:rPr>
              <a:t> 2</a:t>
            </a:r>
            <a:r>
              <a:rPr lang="nl-NL" sz="2800" b="1" dirty="0">
                <a:latin typeface="The Hand"/>
                <a:ea typeface="Calibri" pitchFamily="34" charset="0"/>
              </a:rPr>
              <a:t>: De jury krijgt de kans om verdiepende vragen te stellen aan de top 5 (a.d.h.v. het Business Model Canvas)</a:t>
            </a:r>
          </a:p>
          <a:p>
            <a:pPr marL="457200" marR="0" lvl="0" indent="-457200" algn="l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nl-NL" sz="2800" b="1" dirty="0">
                <a:latin typeface="The Hand"/>
                <a:ea typeface="Calibri" pitchFamily="34" charset="0"/>
              </a:rPr>
              <a:t> Bekendmaking top 3 duurzaamste- / beste- / meest haalbare- / … / onderneming van 2021 </a:t>
            </a:r>
            <a:endParaRPr kumimoji="0" lang="nl-NL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he Hand"/>
              <a:ea typeface="Calibri" pitchFamily="34" charset="0"/>
              <a:cs typeface="Arial" charset="0"/>
            </a:endParaRPr>
          </a:p>
        </p:txBody>
      </p:sp>
      <p:pic>
        <p:nvPicPr>
          <p:cNvPr id="1026" name="Picture 2" descr="Informatie over laatste week inline-skaten – IJsvereniging Groningen">
            <a:extLst>
              <a:ext uri="{FF2B5EF4-FFF2-40B4-BE49-F238E27FC236}">
                <a16:creationId xmlns:a16="http://schemas.microsoft.com/office/drawing/2014/main" id="{363FC145-E59A-4024-83C7-F32D28BB4F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0411" y="4315917"/>
            <a:ext cx="2751589" cy="1832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1516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B379BA-AF8E-4D0E-91CF-5F6EC4F28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Document verantwoording - </a:t>
            </a:r>
            <a:r>
              <a:rPr lang="nl-NL" b="1" dirty="0"/>
              <a:t>Hoofdstuk 3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47602597-106E-4169-85BD-86E4928750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4087" y="1971675"/>
            <a:ext cx="7743825" cy="2914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103471"/>
      </p:ext>
    </p:extLst>
  </p:cSld>
  <p:clrMapOvr>
    <a:masterClrMapping/>
  </p:clrMapOvr>
</p:sld>
</file>

<file path=ppt/theme/theme1.xml><?xml version="1.0" encoding="utf-8"?>
<a:theme xmlns:a="http://schemas.openxmlformats.org/drawingml/2006/main" name="Thema1">
  <a:themeElements>
    <a:clrScheme name="Aangepast 1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BDEA1A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Kantoor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a1" id="{848D2DA3-4BAC-4590-9F3A-C04EAD61AF1C}" vid="{84936BD3-994A-46F0-BAD8-245BDD45B96D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82E0B02A318E459AD716AC786DE572" ma:contentTypeVersion="12" ma:contentTypeDescription="Een nieuw document maken." ma:contentTypeScope="" ma:versionID="1dc84fb11a9be35ac09a1ae920ea7357">
  <xsd:schema xmlns:xsd="http://www.w3.org/2001/XMLSchema" xmlns:xs="http://www.w3.org/2001/XMLSchema" xmlns:p="http://schemas.microsoft.com/office/2006/metadata/properties" xmlns:ns2="34354c1b-6b8c-435b-ad50-990538c19557" xmlns:ns3="47a28104-336f-447d-946e-e305ac2bcd47" targetNamespace="http://schemas.microsoft.com/office/2006/metadata/properties" ma:root="true" ma:fieldsID="85fd8f0e804736af8b3f71c277445723" ns2:_="" ns3:_="">
    <xsd:import namespace="34354c1b-6b8c-435b-ad50-990538c19557"/>
    <xsd:import namespace="47a28104-336f-447d-946e-e305ac2bcd4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354c1b-6b8c-435b-ad50-990538c195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a28104-336f-447d-946e-e305ac2bcd4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E0517EB-918A-4F91-B474-4547F2D83E5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D7DE6F1-65E5-4742-993C-166C160C650C}">
  <ds:schemaRefs>
    <ds:schemaRef ds:uri="http://schemas.microsoft.com/office/2006/documentManagement/types"/>
    <ds:schemaRef ds:uri="http://www.w3.org/XML/1998/namespace"/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2006/metadata/properties"/>
    <ds:schemaRef ds:uri="http://schemas.microsoft.com/office/infopath/2007/PartnerControls"/>
    <ds:schemaRef ds:uri="47a28104-336f-447d-946e-e305ac2bcd47"/>
    <ds:schemaRef ds:uri="34354c1b-6b8c-435b-ad50-990538c19557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6614168-1363-41D5-B64A-FC595DA39B7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4354c1b-6b8c-435b-ad50-990538c19557"/>
    <ds:schemaRef ds:uri="47a28104-336f-447d-946e-e305ac2bcd4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528</TotalTime>
  <Words>218</Words>
  <Application>Microsoft Office PowerPoint</Application>
  <PresentationFormat>Breedbeeld</PresentationFormat>
  <Paragraphs>42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The Hand</vt:lpstr>
      <vt:lpstr>Wingdings</vt:lpstr>
      <vt:lpstr>Thema1</vt:lpstr>
      <vt:lpstr>Qredits</vt:lpstr>
      <vt:lpstr>Hoofdstuk 10: De pitch</vt:lpstr>
      <vt:lpstr>Dragons’ Den – 21 januari (ochtend)</vt:lpstr>
      <vt:lpstr>Dragons’ Den – 21 januari (ochtend)</vt:lpstr>
      <vt:lpstr>Dragons’ Den – 21 januari (ochtend)</vt:lpstr>
      <vt:lpstr>Document verantwoording - Hoofdstuk 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MVO</dc:title>
  <dc:creator>Valerie van den Berg</dc:creator>
  <cp:lastModifiedBy>Thomas Noordeloos</cp:lastModifiedBy>
  <cp:revision>2</cp:revision>
  <dcterms:created xsi:type="dcterms:W3CDTF">2020-11-17T12:57:59Z</dcterms:created>
  <dcterms:modified xsi:type="dcterms:W3CDTF">2021-01-13T08:57:26Z</dcterms:modified>
</cp:coreProperties>
</file>